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209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42967-2EF7-4FBA-B39A-CFD70C878993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4C371-ED84-415A-9BFC-CCE34800F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46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4C371-ED84-415A-9BFC-CCE34800F4F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111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857388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Thanksgiving day!</a:t>
            </a:r>
            <a:endParaRPr lang="ru-RU" sz="8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www.eoriginal.com/wp-content/uploads/2016/11/thanks-1-1024x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6872808" cy="386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spring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spring Native Indians taught pilgrims how to survive in America. They now could hunt, fish and grow plants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индейцы научили паломников, как выживать в Америке. Теперь они могли охотиться, ловить рыбу и выращивать растения.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rekom\Desktop\093316d562683521893d6e267d4c24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2143116"/>
            <a:ext cx="4038600" cy="303050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autumn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autumn of 1621 they had a wonderful harvest. To celebrate this occasion pilgrims decided to have a Thanksgiving feast. It meant that they were very thankful for their food.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1621 года у них был замечательный урожай. Чтобы отметить это событие, паломники решили устроить праздник Благодарения. Это означало, что они были очень благодарны за свою еду.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rekom\Desktop\156891_60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2071678"/>
            <a:ext cx="4038600" cy="308279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860032" y="5661248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1621 – </a:t>
            </a:r>
            <a:r>
              <a:rPr lang="en-US" b="1" dirty="0"/>
              <a:t>one thousand six hundred and twenty-first</a:t>
            </a:r>
            <a:r>
              <a:rPr lang="ru-RU" b="1" dirty="0"/>
              <a:t>.</a:t>
            </a: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this holiday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this holiday the tables were full of fresh food: corn, beans, turkey, venison, pumpkin.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этого праздника столы были полны свежих продуктов: кукурузы, фасоли, индейки, оленины, тыквы. </a:t>
            </a:r>
          </a:p>
          <a:p>
            <a:pPr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rekom\Desktop\Англ.яз\День Благодарения\фото-день благодарения\1366x768_626940_[www.ArtFile.ru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1357298"/>
            <a:ext cx="4038600" cy="2270604"/>
          </a:xfrm>
          <a:prstGeom prst="rect">
            <a:avLst/>
          </a:prstGeom>
          <a:noFill/>
        </p:spPr>
      </p:pic>
      <p:pic>
        <p:nvPicPr>
          <p:cNvPr id="4100" name="Picture 4" descr="C:\Users\rekom\Desktop\383110_kurica_pishha_pir_yagody_tarelki_ovoshhi_frukty_bl_1920x12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786190"/>
            <a:ext cx="3986218" cy="249138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Indian friends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Indian friends were also invited to share the feast.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индейские друзья были также приглашены разделить праздник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rekom\Desktop\e97807368549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0694" y="1500174"/>
            <a:ext cx="1928826" cy="2462468"/>
          </a:xfrm>
          <a:prstGeom prst="rect">
            <a:avLst/>
          </a:prstGeom>
          <a:noFill/>
        </p:spPr>
      </p:pic>
      <p:pic>
        <p:nvPicPr>
          <p:cNvPr id="5123" name="Picture 3" descr="C:\Users\rekom\Desktop\29215_587d8ccba1_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4071942"/>
            <a:ext cx="3581400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Nowadays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Nowadays Americans continue celebrating this holiday and the main dish is still turkey.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Американцы и сегодня продолжают отмечать этот праздник и основное блюдо по-прежнему индейка.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:\Users\rekom\Desktop\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1500174"/>
            <a:ext cx="3214710" cy="2181787"/>
          </a:xfrm>
          <a:prstGeom prst="rect">
            <a:avLst/>
          </a:prstGeom>
          <a:noFill/>
        </p:spPr>
      </p:pic>
      <p:pic>
        <p:nvPicPr>
          <p:cNvPr id="6147" name="Picture 3" descr="C:\Users\rekom\Desktop\turkey-cp-739810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857628"/>
            <a:ext cx="4138622" cy="233151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Pumpkin pie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popular dessert is a pumpkin pie.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популярный десерт тыквенный пирог.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rekom\Desktop\pumpkin-pi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1428736"/>
            <a:ext cx="3810000" cy="2419350"/>
          </a:xfrm>
          <a:prstGeom prst="rect">
            <a:avLst/>
          </a:prstGeom>
          <a:noFill/>
        </p:spPr>
      </p:pic>
      <p:pic>
        <p:nvPicPr>
          <p:cNvPr id="7171" name="Picture 3" descr="C:\Users\rekom\Desktop\pumpkin-pie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4000504"/>
            <a:ext cx="3786214" cy="258098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Canada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in Canada also celebrate Thanksgiving day but it falls on every second Thursday of October.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в Канаде также празднуют День благодарения, но это выпадает на каждый второй четверг октября.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C:\Users\rekom\Desktop\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1500174"/>
            <a:ext cx="3711734" cy="2476336"/>
          </a:xfrm>
          <a:prstGeom prst="rect">
            <a:avLst/>
          </a:prstGeom>
          <a:noFill/>
        </p:spPr>
      </p:pic>
      <p:pic>
        <p:nvPicPr>
          <p:cNvPr id="8196" name="Picture 4" descr="C:\Users\rekom\Desktop\1227969194_bush_thanksgiving_pardon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4090828"/>
            <a:ext cx="3595686" cy="239712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C3300"/>
                </a:solidFill>
              </a:rPr>
              <a:t>Test</a:t>
            </a:r>
            <a:endParaRPr lang="ru-RU" sz="5400" b="1" i="1" u="sng" dirty="0">
              <a:solidFill>
                <a:srgbClr val="CC33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25884253"/>
              </p:ext>
            </p:extLst>
          </p:nvPr>
        </p:nvGraphicFramePr>
        <p:xfrm>
          <a:off x="282574" y="1417638"/>
          <a:ext cx="8578851" cy="519078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29386">
                  <a:extLst>
                    <a:ext uri="{9D8B030D-6E8A-4147-A177-3AD203B41FA5}">
                      <a16:colId xmlns:a16="http://schemas.microsoft.com/office/drawing/2014/main" val="5977398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723664831"/>
                    </a:ext>
                  </a:extLst>
                </a:gridCol>
                <a:gridCol w="3713361">
                  <a:extLst>
                    <a:ext uri="{9D8B030D-6E8A-4147-A177-3AD203B41FA5}">
                      <a16:colId xmlns:a16="http://schemas.microsoft.com/office/drawing/2014/main" val="462574497"/>
                    </a:ext>
                  </a:extLst>
                </a:gridCol>
              </a:tblGrid>
              <a:tr h="485314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</a:t>
                      </a:r>
                      <a:endParaRPr lang="ru-RU" sz="2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2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24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celebration</a:t>
                      </a:r>
                      <a:endParaRPr lang="ru-RU" sz="2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086145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Family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decorations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968963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exchange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 fires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347276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pumpkin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 fireworks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510784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special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 gifts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444816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decorate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   parades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04105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have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 pie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39676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variety of</a:t>
                      </a:r>
                      <a:endParaRPr kumimoji="0" lang="ru-RU" sz="2400" i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 the house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63754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light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  dinner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337779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kumimoji="0" lang="en-US" sz="24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set off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i="1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J.</a:t>
                      </a:r>
                      <a:r>
                        <a:rPr lang="en-US" sz="24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dishes</a:t>
                      </a:r>
                      <a:endParaRPr lang="ru-RU" sz="24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303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051535"/>
      </p:ext>
    </p:extLst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99699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C3300"/>
                </a:solidFill>
              </a:rPr>
              <a:t>Answers to the test</a:t>
            </a:r>
            <a:r>
              <a:rPr lang="ru-RU" sz="5400" b="1" i="1" u="sng" dirty="0">
                <a:solidFill>
                  <a:srgbClr val="CC3300"/>
                </a:solidFill>
              </a:rPr>
              <a:t>.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06064093"/>
              </p:ext>
            </p:extLst>
          </p:nvPr>
        </p:nvGraphicFramePr>
        <p:xfrm>
          <a:off x="282573" y="1124744"/>
          <a:ext cx="8578851" cy="5608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29386">
                  <a:extLst>
                    <a:ext uri="{9D8B030D-6E8A-4147-A177-3AD203B41FA5}">
                      <a16:colId xmlns:a16="http://schemas.microsoft.com/office/drawing/2014/main" val="5977398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723664831"/>
                    </a:ext>
                  </a:extLst>
                </a:gridCol>
                <a:gridCol w="3713361">
                  <a:extLst>
                    <a:ext uri="{9D8B030D-6E8A-4147-A177-3AD203B41FA5}">
                      <a16:colId xmlns:a16="http://schemas.microsoft.com/office/drawing/2014/main" val="462574497"/>
                    </a:ext>
                  </a:extLst>
                </a:gridCol>
              </a:tblGrid>
              <a:tr h="485314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</a:t>
                      </a:r>
                      <a:endParaRPr lang="ru-RU" sz="2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28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28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celebration</a:t>
                      </a:r>
                      <a:endParaRPr lang="ru-RU" sz="28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086145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Family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 decorations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968963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exchange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 fires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347276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pumpkin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 fireworks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510784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special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 gifts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444816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decorate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   parades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04105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have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 pie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39676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variety of</a:t>
                      </a:r>
                      <a:endParaRPr kumimoji="0" lang="ru-RU" sz="2800" i="1" kern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 the house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637548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light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  dinner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1337779"/>
                  </a:ext>
                </a:extLst>
              </a:tr>
              <a:tr h="485314">
                <a:tc>
                  <a:txBody>
                    <a:bodyPr/>
                    <a:lstStyle/>
                    <a:p>
                      <a:r>
                        <a:rPr lang="ru-RU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kumimoji="0" lang="en-US" sz="2800" i="1" kern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set off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Tx/>
                        <a:buNone/>
                      </a:pP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J.</a:t>
                      </a:r>
                      <a:r>
                        <a:rPr lang="en-US" sz="28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dishes</a:t>
                      </a:r>
                      <a:endParaRPr lang="ru-RU" sz="2800" b="1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303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71645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13.userapi.com/impg/hr_cQde6vijFZ8_cglGxzijmpv01NbtoFhoRHQ/SOyZBiCUt8g.jpg?size=624x812&amp;quality=96&amp;sign=e77a1ce2d0691ff8691459e08d894293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4566"/>
            <a:ext cx="6048672" cy="649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1556792"/>
            <a:ext cx="35387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справок: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turkey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Gobble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Cranberries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Feast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Dinner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thankful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Parade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Stuffing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Gather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Football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759196"/>
      </p:ext>
    </p:ext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Thanksgiving Day</a:t>
            </a:r>
            <a:endParaRPr lang="ru-RU" sz="54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Thanksgiving Day is one of the most favorite holidays in the United States.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благодарения является одним из самых любимых праздников в Соединенных Штатах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rekom\Desktop\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500174"/>
            <a:ext cx="3071834" cy="2375129"/>
          </a:xfrm>
          <a:prstGeom prst="rect">
            <a:avLst/>
          </a:prstGeom>
          <a:noFill/>
        </p:spPr>
      </p:pic>
      <p:pic>
        <p:nvPicPr>
          <p:cNvPr id="1027" name="Picture 3" descr="C:\Users\rekom\Desktop\254c75259a90f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4071942"/>
            <a:ext cx="3614734" cy="2409823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19.userapi.com/impg/mSMrY9XjQo40ecNFhUDgJogRWEZIPzGKtLrZ3A/5R9JC2Vvia8.jpg?size=625x811&amp;quality=96&amp;sign=23b8d380fe4ec8396da71b75189e12b1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430133"/>
            <a:ext cx="5832648" cy="728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010553"/>
      </p:ext>
    </p:extLst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 for your attention!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44522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Creator: English teacher </a:t>
            </a:r>
            <a:r>
              <a:rPr lang="en-US" dirty="0" err="1"/>
              <a:t>Buryak</a:t>
            </a:r>
            <a:r>
              <a:rPr lang="en-US" dirty="0"/>
              <a:t> O.A.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230281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Fourth Thursday</a:t>
            </a:r>
            <a:endParaRPr lang="ru-RU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 fourth Thursday of October American people celebrate this holiday.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четвертый четверг октября американцы отмечают этот праздник. </a:t>
            </a:r>
          </a:p>
          <a:p>
            <a:pPr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rekom\Desktop\Q2KGSECQk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1428736"/>
            <a:ext cx="3429024" cy="2272953"/>
          </a:xfrm>
          <a:prstGeom prst="rect">
            <a:avLst/>
          </a:prstGeom>
          <a:noFill/>
        </p:spPr>
      </p:pic>
      <p:pic>
        <p:nvPicPr>
          <p:cNvPr id="1027" name="Picture 3" descr="C:\Users\rekom\Desktop\KMO_088197_90473_1_t20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14942" y="4005064"/>
            <a:ext cx="3438532" cy="2290116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family dinner</a:t>
            </a:r>
            <a:endParaRPr lang="ru-RU" sz="54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usually stay at home and have a big family dinner.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обычно остаются дома и устраивают большой семейный ужин. </a:t>
            </a:r>
          </a:p>
          <a:p>
            <a:pPr>
              <a:buNone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rekom\Desktop\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040" y="4166319"/>
            <a:ext cx="3500462" cy="2325731"/>
          </a:xfrm>
          <a:prstGeom prst="rect">
            <a:avLst/>
          </a:prstGeom>
          <a:noFill/>
        </p:spPr>
      </p:pic>
      <p:pic>
        <p:nvPicPr>
          <p:cNvPr id="2051" name="Picture 3" descr="C:\Users\rekom\Desktop\Thanksgiving-Stock-Photos-2-620x428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1600200"/>
            <a:ext cx="3452816" cy="238355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day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day has a very important meaning in the history of America.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день имеет очень важное значение в истории Америки. 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rekom\Desktop\KMO_088197_90477_1_t2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1357298"/>
            <a:ext cx="3495700" cy="2328191"/>
          </a:xfrm>
          <a:prstGeom prst="rect">
            <a:avLst/>
          </a:prstGeom>
          <a:noFill/>
        </p:spPr>
      </p:pic>
      <p:pic>
        <p:nvPicPr>
          <p:cNvPr id="3075" name="Picture 3" descr="C:\Users\rekom\Desktop\KMO_088197_90483_1_t20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3857628"/>
            <a:ext cx="3724284" cy="266228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Thanksgiving day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Thanksgiving day was celebrated by pilgrims in autumn of 1621. They were European travelers who sailed on “Mayflower” ship and tried to find the New World.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День благодарения отмечался пилигримами (паломниками) осенью 1621 года. Это были европейские путешественники, которые плыли на корабле «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Мейфлауэ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пытались найти Новый Свет.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rekom\Desktop\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000504"/>
            <a:ext cx="3333781" cy="2222521"/>
          </a:xfrm>
          <a:prstGeom prst="rect">
            <a:avLst/>
          </a:prstGeom>
          <a:noFill/>
        </p:spPr>
      </p:pic>
      <p:pic>
        <p:nvPicPr>
          <p:cNvPr id="4099" name="Picture 3" descr="C:\Users\rekom\Desktop\Mayflower_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285860"/>
            <a:ext cx="3481378" cy="262031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Native American Indians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 their arrival to America the country was inhabited by Native American Indians.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их прибытия в Америку страну населяли коренные американские индейцы.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rekom\Desktop\1311106764_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4648200" y="2191544"/>
            <a:ext cx="4038600" cy="334327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 life</a:t>
            </a:r>
            <a:endParaRPr lang="ru-RU" sz="5400" b="1" i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when they settled here, life was quite difficult. There was nothing to eat and nowhere to live.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когда они поселились здесь, жизнь была достаточно сложной. Им нечего было есть, и негде было жить.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rekom\Desktop\pic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1428736"/>
            <a:ext cx="3429024" cy="2331736"/>
          </a:xfrm>
          <a:prstGeom prst="rect">
            <a:avLst/>
          </a:prstGeom>
          <a:noFill/>
        </p:spPr>
      </p:pic>
      <p:pic>
        <p:nvPicPr>
          <p:cNvPr id="6148" name="Picture 4" descr="C:\Users\rekom\Desktop\1319174277_pioneerx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3857628"/>
            <a:ext cx="3333750" cy="221932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winter</a:t>
            </a:r>
            <a:endParaRPr lang="ru-RU" sz="5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winter was especially difficult and many people couldn’t survive without fresh food.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зима была особенно трудной, и многие люди не смогли выжить без свежих продуктов.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rekom\Desktop\S_117_PilgrimsGoingToChurch_Boughto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428736"/>
            <a:ext cx="3857652" cy="2094584"/>
          </a:xfrm>
          <a:prstGeom prst="rect">
            <a:avLst/>
          </a:prstGeom>
          <a:noFill/>
        </p:spPr>
      </p:pic>
      <p:pic>
        <p:nvPicPr>
          <p:cNvPr id="7171" name="Picture 3" descr="C:\Users\rekom\Desktop\we_pg099_Murderers_Bar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3857628"/>
            <a:ext cx="2941637" cy="238125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723</Words>
  <Application>Microsoft Office PowerPoint</Application>
  <PresentationFormat>Экран (4:3)</PresentationFormat>
  <Paragraphs>125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Thanksgiving day!</vt:lpstr>
      <vt:lpstr>Thanksgiving Day</vt:lpstr>
      <vt:lpstr>Fourth Thursday</vt:lpstr>
      <vt:lpstr>Big family dinner</vt:lpstr>
      <vt:lpstr>This day</vt:lpstr>
      <vt:lpstr>First Thanksgiving day</vt:lpstr>
      <vt:lpstr>Native American Indians</vt:lpstr>
      <vt:lpstr>Difficult life</vt:lpstr>
      <vt:lpstr>First winter</vt:lpstr>
      <vt:lpstr>In spring</vt:lpstr>
      <vt:lpstr>In autumn</vt:lpstr>
      <vt:lpstr>During this holiday</vt:lpstr>
      <vt:lpstr>Their Indian friends</vt:lpstr>
      <vt:lpstr>Nowadays</vt:lpstr>
      <vt:lpstr>Pumpkin pie</vt:lpstr>
      <vt:lpstr>In Canada</vt:lpstr>
      <vt:lpstr>Test</vt:lpstr>
      <vt:lpstr>Answers to the test.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rekom</dc:creator>
  <cp:lastModifiedBy>Пользователь</cp:lastModifiedBy>
  <cp:revision>28</cp:revision>
  <dcterms:created xsi:type="dcterms:W3CDTF">2014-04-14T11:21:23Z</dcterms:created>
  <dcterms:modified xsi:type="dcterms:W3CDTF">2025-09-17T17:09:18Z</dcterms:modified>
</cp:coreProperties>
</file>